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345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48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749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30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26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038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728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580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80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790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441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DDE7-28E8-4846-9193-587F14C7A4A0}" type="datetimeFigureOut">
              <a:rPr lang="fr-CA" smtClean="0"/>
              <a:t>2017-10-11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FE50-808C-483B-8A56-57F8C5AD69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42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evolutionkitchen.com/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www.churchstmarketplace.com/" TargetMode="External"/><Relationship Id="rId7" Type="http://schemas.openxmlformats.org/officeDocument/2006/relationships/hyperlink" Target="http://www.magnoliabistro.com/" TargetMode="External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mericanflatbread.com/" TargetMode="External"/><Relationship Id="rId11" Type="http://schemas.openxmlformats.org/officeDocument/2006/relationships/hyperlink" Target="http://www.henofthewood.com/" TargetMode="External"/><Relationship Id="rId5" Type="http://schemas.openxmlformats.org/officeDocument/2006/relationships/hyperlink" Target="http://www.farmhousetg.com/" TargetMode="External"/><Relationship Id="rId10" Type="http://schemas.openxmlformats.org/officeDocument/2006/relationships/hyperlink" Target="http://www.trattoriadelia.com/" TargetMode="External"/><Relationship Id="rId4" Type="http://schemas.openxmlformats.org/officeDocument/2006/relationships/hyperlink" Target="http://www.leunigsbistro.com/" TargetMode="External"/><Relationship Id="rId9" Type="http://schemas.openxmlformats.org/officeDocument/2006/relationships/hyperlink" Target="http://www.pizzeriaverit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973" t="12853" r="22567" b="16757"/>
          <a:stretch/>
        </p:blipFill>
        <p:spPr>
          <a:xfrm>
            <a:off x="214182" y="485176"/>
            <a:ext cx="7595288" cy="60803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5102" y="3616411"/>
            <a:ext cx="85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Hôtel Hilton</a:t>
            </a:r>
            <a:endParaRPr lang="fr-CA" sz="1200" dirty="0"/>
          </a:p>
        </p:txBody>
      </p:sp>
      <p:sp>
        <p:nvSpPr>
          <p:cNvPr id="6" name="Rectangle 5"/>
          <p:cNvSpPr/>
          <p:nvPr/>
        </p:nvSpPr>
        <p:spPr>
          <a:xfrm>
            <a:off x="6013622" y="543698"/>
            <a:ext cx="724930" cy="6021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7870371" y="543698"/>
            <a:ext cx="4057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Church Street </a:t>
            </a:r>
            <a:r>
              <a:rPr lang="fr-CA" sz="1100" dirty="0" smtClean="0">
                <a:hlinkClick r:id="rId3"/>
              </a:rPr>
              <a:t>www.churchstmarketplace.com</a:t>
            </a:r>
            <a:r>
              <a:rPr lang="fr-CA" sz="1100" dirty="0"/>
              <a:t> </a:t>
            </a:r>
            <a:r>
              <a:rPr lang="fr-CA" sz="1100" dirty="0" err="1" smtClean="0"/>
              <a:t>is</a:t>
            </a:r>
            <a:r>
              <a:rPr lang="fr-CA" sz="1100" dirty="0" smtClean="0"/>
              <a:t> a pedestrian </a:t>
            </a:r>
            <a:r>
              <a:rPr lang="fr-CA" sz="1100" dirty="0" err="1" smtClean="0"/>
              <a:t>street</a:t>
            </a:r>
            <a:r>
              <a:rPr lang="fr-CA" sz="1100" dirty="0" smtClean="0"/>
              <a:t> in </a:t>
            </a:r>
            <a:r>
              <a:rPr lang="fr-FR" sz="1100" smtClean="0"/>
              <a:t>Downtown Burlington </a:t>
            </a:r>
            <a:r>
              <a:rPr lang="fr-FR" sz="1100" dirty="0" err="1" smtClean="0"/>
              <a:t>offering</a:t>
            </a:r>
            <a:r>
              <a:rPr lang="fr-FR" sz="1100" dirty="0" smtClean="0"/>
              <a:t> </a:t>
            </a:r>
            <a:r>
              <a:rPr lang="fr-FR" sz="1100" dirty="0" err="1" smtClean="0"/>
              <a:t>you</a:t>
            </a:r>
            <a:r>
              <a:rPr lang="fr-FR" sz="1100" dirty="0" smtClean="0"/>
              <a:t> a </a:t>
            </a:r>
            <a:r>
              <a:rPr lang="fr-FR" sz="1100" dirty="0" err="1" smtClean="0"/>
              <a:t>wide</a:t>
            </a:r>
            <a:r>
              <a:rPr lang="fr-FR" sz="1100" dirty="0" smtClean="0"/>
              <a:t> range of cuisines: </a:t>
            </a:r>
            <a:r>
              <a:rPr lang="fr-FR" sz="1100" dirty="0" err="1" smtClean="0"/>
              <a:t>Italian</a:t>
            </a:r>
            <a:r>
              <a:rPr lang="fr-FR" sz="1100" dirty="0" smtClean="0"/>
              <a:t>, Asian restaurants, sandwich shops, pubs and </a:t>
            </a:r>
            <a:r>
              <a:rPr lang="fr-FR" sz="1100" dirty="0" err="1" smtClean="0"/>
              <a:t>much</a:t>
            </a:r>
            <a:r>
              <a:rPr lang="fr-FR" sz="1100" dirty="0" smtClean="0"/>
              <a:t> more.</a:t>
            </a: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Not far </a:t>
            </a:r>
            <a:r>
              <a:rPr lang="fr-FR" sz="1100" dirty="0" err="1" smtClean="0"/>
              <a:t>from</a:t>
            </a:r>
            <a:r>
              <a:rPr lang="fr-FR" sz="1100" dirty="0" smtClean="0"/>
              <a:t> </a:t>
            </a:r>
            <a:r>
              <a:rPr lang="fr-FR" sz="1100" dirty="0" err="1" smtClean="0"/>
              <a:t>there</a:t>
            </a:r>
            <a:r>
              <a:rPr lang="fr-FR" sz="1100" dirty="0" smtClean="0"/>
              <a:t>, </a:t>
            </a:r>
            <a:r>
              <a:rPr lang="fr-FR" sz="1100" dirty="0" err="1" smtClean="0"/>
              <a:t>you</a:t>
            </a:r>
            <a:r>
              <a:rPr lang="fr-FR" sz="1100" dirty="0" smtClean="0"/>
              <a:t> </a:t>
            </a:r>
            <a:r>
              <a:rPr lang="fr-FR" sz="1100" dirty="0" err="1" smtClean="0"/>
              <a:t>will</a:t>
            </a:r>
            <a:r>
              <a:rPr lang="fr-FR" sz="1100" dirty="0" smtClean="0"/>
              <a:t> </a:t>
            </a:r>
            <a:r>
              <a:rPr lang="fr-FR" sz="1100" dirty="0" err="1" smtClean="0"/>
              <a:t>also</a:t>
            </a:r>
            <a:r>
              <a:rPr lang="fr-FR" sz="1100" dirty="0" smtClean="0"/>
              <a:t> </a:t>
            </a:r>
            <a:r>
              <a:rPr lang="fr-FR" sz="1100" dirty="0" err="1" smtClean="0"/>
              <a:t>find</a:t>
            </a:r>
            <a:r>
              <a:rPr lang="fr-FR" sz="1100" dirty="0" smtClean="0"/>
              <a:t> </a:t>
            </a:r>
            <a:r>
              <a:rPr lang="fr-FR" sz="1100" dirty="0" err="1" smtClean="0">
                <a:hlinkClick r:id="rId4"/>
              </a:rPr>
              <a:t>Leunig's</a:t>
            </a:r>
            <a:r>
              <a:rPr lang="fr-FR" sz="1100" dirty="0" smtClean="0">
                <a:hlinkClick r:id="rId4"/>
              </a:rPr>
              <a:t> </a:t>
            </a:r>
            <a:r>
              <a:rPr lang="fr-FR" sz="1100" dirty="0">
                <a:hlinkClick r:id="rId4"/>
              </a:rPr>
              <a:t>bistro &amp; café</a:t>
            </a:r>
            <a:r>
              <a:rPr lang="fr-FR" sz="1100" dirty="0"/>
              <a:t>, </a:t>
            </a:r>
            <a:r>
              <a:rPr lang="fr-FR" sz="1100" dirty="0">
                <a:hlinkClick r:id="rId5"/>
              </a:rPr>
              <a:t>The </a:t>
            </a:r>
            <a:r>
              <a:rPr lang="fr-FR" sz="1100" dirty="0" err="1">
                <a:hlinkClick r:id="rId5"/>
              </a:rPr>
              <a:t>Farmhouse</a:t>
            </a:r>
            <a:r>
              <a:rPr lang="fr-FR" sz="1100" dirty="0">
                <a:hlinkClick r:id="rId5"/>
              </a:rPr>
              <a:t> </a:t>
            </a:r>
            <a:r>
              <a:rPr lang="fr-FR" sz="1100" dirty="0" err="1">
                <a:hlinkClick r:id="rId5"/>
              </a:rPr>
              <a:t>Tap</a:t>
            </a:r>
            <a:r>
              <a:rPr lang="fr-FR" sz="1100" dirty="0">
                <a:hlinkClick r:id="rId5"/>
              </a:rPr>
              <a:t> &amp; Grill</a:t>
            </a:r>
            <a:r>
              <a:rPr lang="fr-FR" sz="1100" dirty="0"/>
              <a:t>, </a:t>
            </a:r>
            <a:r>
              <a:rPr lang="fr-FR" sz="1100" dirty="0">
                <a:hlinkClick r:id="rId6"/>
              </a:rPr>
              <a:t>American </a:t>
            </a:r>
            <a:r>
              <a:rPr lang="fr-FR" sz="1100" dirty="0" err="1">
                <a:hlinkClick r:id="rId6"/>
              </a:rPr>
              <a:t>Flatbread</a:t>
            </a:r>
            <a:r>
              <a:rPr lang="fr-FR" sz="1100" dirty="0"/>
              <a:t>, </a:t>
            </a:r>
            <a:r>
              <a:rPr lang="fr-FR" sz="1100" dirty="0">
                <a:hlinkClick r:id="rId7"/>
              </a:rPr>
              <a:t>Magnolia</a:t>
            </a:r>
            <a:r>
              <a:rPr lang="fr-FR" sz="1100" dirty="0"/>
              <a:t>, </a:t>
            </a:r>
            <a:r>
              <a:rPr lang="fr-FR" sz="1100" dirty="0" err="1">
                <a:hlinkClick r:id="rId8"/>
              </a:rPr>
              <a:t>Revolution</a:t>
            </a:r>
            <a:r>
              <a:rPr lang="fr-FR" sz="1100" dirty="0">
                <a:hlinkClick r:id="rId8"/>
              </a:rPr>
              <a:t> </a:t>
            </a:r>
            <a:r>
              <a:rPr lang="fr-FR" sz="1100" dirty="0" err="1">
                <a:hlinkClick r:id="rId8"/>
              </a:rPr>
              <a:t>Kitchen</a:t>
            </a:r>
            <a:r>
              <a:rPr lang="fr-FR" sz="1100" dirty="0"/>
              <a:t>, </a:t>
            </a:r>
            <a:r>
              <a:rPr lang="fr-FR" sz="1100" dirty="0">
                <a:hlinkClick r:id="rId9"/>
              </a:rPr>
              <a:t>Pizzeria </a:t>
            </a:r>
            <a:r>
              <a:rPr lang="fr-FR" sz="1100" dirty="0" err="1">
                <a:hlinkClick r:id="rId9"/>
              </a:rPr>
              <a:t>Verita</a:t>
            </a:r>
            <a:r>
              <a:rPr lang="fr-FR" sz="1100" dirty="0"/>
              <a:t>, </a:t>
            </a:r>
            <a:r>
              <a:rPr lang="fr-FR" sz="1100" dirty="0">
                <a:hlinkClick r:id="rId10"/>
              </a:rPr>
              <a:t>Trattoria </a:t>
            </a:r>
            <a:r>
              <a:rPr lang="fr-FR" sz="1100" dirty="0" err="1">
                <a:hlinkClick r:id="rId10"/>
              </a:rPr>
              <a:t>Delia</a:t>
            </a:r>
            <a:r>
              <a:rPr lang="fr-FR" sz="1100" dirty="0"/>
              <a:t> </a:t>
            </a:r>
            <a:r>
              <a:rPr lang="fr-FR" sz="1100" dirty="0" smtClean="0"/>
              <a:t>and the </a:t>
            </a:r>
            <a:r>
              <a:rPr lang="fr-FR" sz="1100" dirty="0" err="1" smtClean="0"/>
              <a:t>famous</a:t>
            </a:r>
            <a:r>
              <a:rPr lang="fr-FR" sz="1100" dirty="0"/>
              <a:t> </a:t>
            </a:r>
            <a:r>
              <a:rPr lang="fr-FR" sz="1100" dirty="0" err="1">
                <a:hlinkClick r:id="rId11"/>
              </a:rPr>
              <a:t>Hen</a:t>
            </a:r>
            <a:r>
              <a:rPr lang="fr-FR" sz="1100" dirty="0">
                <a:hlinkClick r:id="rId11"/>
              </a:rPr>
              <a:t> of the Wood</a:t>
            </a:r>
            <a:r>
              <a:rPr lang="fr-FR" sz="1100" dirty="0"/>
              <a:t>. </a:t>
            </a:r>
            <a:r>
              <a:rPr lang="fr-FR" sz="1100" dirty="0" smtClean="0"/>
              <a:t>Bon appétit</a:t>
            </a:r>
            <a:r>
              <a:rPr lang="fr-FR" sz="1100" dirty="0"/>
              <a:t> !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2449" y="2159525"/>
            <a:ext cx="2835633" cy="21267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2449" y="4522448"/>
            <a:ext cx="2835634" cy="20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40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</dc:creator>
  <cp:lastModifiedBy>Utilisateur</cp:lastModifiedBy>
  <cp:revision>7</cp:revision>
  <dcterms:created xsi:type="dcterms:W3CDTF">2017-10-06T13:26:56Z</dcterms:created>
  <dcterms:modified xsi:type="dcterms:W3CDTF">2017-10-11T13:45:41Z</dcterms:modified>
</cp:coreProperties>
</file>